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61" r:id="rId5"/>
    <p:sldId id="259" r:id="rId6"/>
    <p:sldId id="263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2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772816"/>
            <a:ext cx="7484368" cy="1470025"/>
          </a:xfrm>
        </p:spPr>
        <p:txBody>
          <a:bodyPr/>
          <a:lstStyle>
            <a:lvl1pPr>
              <a:defRPr b="1">
                <a:solidFill>
                  <a:schemeClr val="bg2">
                    <a:lumMod val="10000"/>
                  </a:schemeClr>
                </a:solidFill>
                <a:latin typeface="Century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328498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>
                    <a:lumMod val="25000"/>
                  </a:schemeClr>
                </a:solidFill>
                <a:latin typeface="Century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4DA6B-7901-4250-9363-B679DE214054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BDA52-6AAC-443F-B105-95FE9688A4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A0F7F-6D7A-4C74-8988-3D50CF6304DA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63A72-7E63-4CCF-B828-360659E3E9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CC91E-C568-428A-B69B-735A35136662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AB676-4CD8-4863-AFC3-A8962FD5BE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9A6F5-F6BD-4434-B1AD-12191B19DFAD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C6A66-48A0-486D-BC38-BAFEE36AE8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2E298-8803-439F-9DA0-55D5B4B6A1D4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D1A1B-8C4B-4F65-82B0-0624007069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2EAE3-EA77-4BC8-B83E-532C59FDD5B8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8484F-3A68-4810-BA91-AEC0AF717B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EED5E-B263-4CE2-A74C-C167CD44E053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86486-FD67-43A4-BF01-FDB629DECB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8813B-6465-4BFE-85FC-BFEECBD330B0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E144D-2398-4F43-865A-6BD38282E0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433FB-6E32-48D1-B400-69D31E286355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E7568-BBD8-45BF-9E00-DFE1FA2217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17372-5096-4150-B5F1-0B6919B5482D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B479F-8D00-4D39-899D-4E58F099C5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B809B-951B-4164-BE22-250C427E9248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9ABA0-0CEF-48AF-8B1F-CF6F73B20A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75000"/>
              </a:schemeClr>
            </a:gs>
            <a:gs pos="21000">
              <a:schemeClr val="bg2">
                <a:lumMod val="90000"/>
              </a:schemeClr>
            </a:gs>
            <a:gs pos="46000">
              <a:schemeClr val="bg2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-4763" y="0"/>
            <a:ext cx="34972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619250" y="1600200"/>
            <a:ext cx="706755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87E9BC9-A3DB-427A-B79E-31EBFF00FF43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BFF288D-0F0F-4475-8725-DB4DA6527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i="1" kern="1200">
          <a:solidFill>
            <a:srgbClr val="1E1C11"/>
          </a:solidFill>
          <a:latin typeface="Century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Century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Century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Century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Century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Century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214514" y="714356"/>
            <a:ext cx="6929486" cy="1214446"/>
          </a:xfrm>
        </p:spPr>
        <p:txBody>
          <a:bodyPr/>
          <a:lstStyle/>
          <a:p>
            <a:r>
              <a:rPr lang="ru-RU" sz="3200" dirty="0" smtClean="0">
                <a:latin typeface="Monotype Corsiva" pitchFamily="66" charset="0"/>
              </a:rPr>
              <a:t>Как помочь ребенку справиться со стрессом при </a:t>
            </a:r>
            <a:r>
              <a:rPr lang="ru-RU" sz="3200" dirty="0" smtClean="0">
                <a:latin typeface="Monotype Corsiva" pitchFamily="66" charset="0"/>
              </a:rPr>
              <a:t>дистанционном </a:t>
            </a:r>
            <a:r>
              <a:rPr lang="ru-RU" sz="3200" dirty="0" smtClean="0">
                <a:latin typeface="Monotype Corsiva" pitchFamily="66" charset="0"/>
              </a:rPr>
              <a:t>обучении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>
              <a:solidFill>
                <a:srgbClr val="1E1C1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14943" y="4714884"/>
            <a:ext cx="3643338" cy="1357322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Педагоги-психологи 1кв.кат. 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МБОУ «Школа№171»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Акопян О.К., Салимзянова Т.В.</a:t>
            </a:r>
          </a:p>
        </p:txBody>
      </p:sp>
      <p:pic>
        <p:nvPicPr>
          <p:cNvPr id="5122" name="Picture 2" descr="http://rsute.ru/upkeep/uploads/2020/03/ucheba-780x4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1928802"/>
            <a:ext cx="478634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928669"/>
            <a:ext cx="7000924" cy="4643471"/>
          </a:xfrm>
        </p:spPr>
        <p:txBody>
          <a:bodyPr/>
          <a:lstStyle/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Сейчас сложилась такая ситуация, что школьники оказались дома. Родителям важно самим постараться 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сохранить спокойное, адекватное и критичное отношение к происходящему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Эмоциональное состояние ребенка напрямую зависит от состояния взрослого. Дети, особенно подростки, будут рваться на улицу, захотят использовать это время, чтобы встречаться с друзьями. Им кажется, что эти внеплановые каникулы жалко проводить дома и можно использовать их более приятным и полезным, с их точки зрения, образом.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Поговорите с ребенком, объясните, почему возникли эти «каникулы». Спросите, что он сам слышал, читал и думает про ситуацию, есть ли у него какие-то страхи по поводу этого вируса. Если у ребенка есть какие-то страхи, обсудите с ним то, чего он боится. Но в этом разговоре важно не напугать ребенка, не передать ему свои страхи и тревоги. </a:t>
            </a:r>
          </a:p>
          <a:p>
            <a:pPr algn="just"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214290"/>
            <a:ext cx="5643602" cy="500066"/>
          </a:xfrm>
        </p:spPr>
        <p:txBody>
          <a:bodyPr/>
          <a:lstStyle/>
          <a:p>
            <a:r>
              <a:rPr lang="ru-RU" sz="3200" dirty="0" smtClean="0">
                <a:latin typeface="Monotype Corsiva" pitchFamily="66" charset="0"/>
              </a:rPr>
              <a:t>Советы родителям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857232"/>
            <a:ext cx="7215238" cy="5072098"/>
          </a:xfrm>
        </p:spPr>
        <p:txBody>
          <a:bodyPr/>
          <a:lstStyle/>
          <a:p>
            <a:pPr algn="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Поддерживайте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доброжелательную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атмосферу в семье. 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Старайтесь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поддерживать режим дня.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Иначе ребенку будет сложно вернуться к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учебному ритму, когда карантин закончится.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Старайтесь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регулярно разговаривать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ним на темы, связанные с его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переживаниями.</a:t>
            </a: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Старайтесь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строить перспективы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будущего совместно с ребенком. </a:t>
            </a:r>
          </a:p>
        </p:txBody>
      </p:sp>
      <p:pic>
        <p:nvPicPr>
          <p:cNvPr id="1026" name="Picture 2" descr="F:\Дисттанционное обучение\kaknaytiobshiyyazikspodrostkom_E6CBBFF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4000504"/>
            <a:ext cx="2143140" cy="1444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F:\Дисттанционное обучение\режим-дн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1857364"/>
            <a:ext cx="2286016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F:\Дисттанционное обучение\935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714356"/>
            <a:ext cx="2047876" cy="1214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142852"/>
            <a:ext cx="5643602" cy="642942"/>
          </a:xfrm>
        </p:spPr>
        <p:txBody>
          <a:bodyPr/>
          <a:lstStyle/>
          <a:p>
            <a:r>
              <a:rPr lang="ru-RU" sz="3200" dirty="0" smtClean="0">
                <a:latin typeface="Monotype Corsiva" pitchFamily="66" charset="0"/>
              </a:rPr>
              <a:t>Советы родителям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14546" y="785794"/>
            <a:ext cx="6715172" cy="5715040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Постарайтесь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определить вместе с ребенком, каким активным занятием он хотел бы заниматься совместно с вами(прочитать и обсудить книгу,</a:t>
            </a:r>
            <a:r>
              <a:rPr lang="ru-RU" sz="2000" dirty="0" smtClean="0"/>
              <a:t> посмотреть какой-то фильм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поиграть в настольную игру,</a:t>
            </a:r>
            <a:r>
              <a:rPr lang="ru-RU" sz="2000" dirty="0" smtClean="0"/>
              <a:t> приготовить какое-то новое интересное блюдо).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Поощряйте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ребенка к заботе о ближних. Ощущение, 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что «я нужен кому-то» является дополнительным ресурсом для преодоления стресса.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F:\Дисттанционное обучение\imgpre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2500306"/>
            <a:ext cx="2928958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F:\Дисттанционное обучение\collageживтные до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5429264"/>
            <a:ext cx="3071834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7258072" cy="500066"/>
          </a:xfrm>
        </p:spPr>
        <p:txBody>
          <a:bodyPr/>
          <a:lstStyle/>
          <a:p>
            <a:r>
              <a:rPr lang="ru-RU" sz="3200" dirty="0" smtClean="0">
                <a:latin typeface="Monotype Corsiva" pitchFamily="66" charset="0"/>
              </a:rPr>
              <a:t>Советы родителям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714356"/>
            <a:ext cx="7715272" cy="5857916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Научите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ребенка выражать свои эмоции в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социально приемлемых формах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 агрессию - через физические нагрузки, душевные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переживания - через доверительный разговор с близкими.</a:t>
            </a:r>
          </a:p>
          <a:p>
            <a:pPr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сложно говорить, то предложите ребенку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завести тетрадь, в которой он будет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рассказывать о своих переживаниях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Поддерживайте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семейные традиции, ритуалы.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/>
              <a:t>Позволяйте</a:t>
            </a:r>
            <a:r>
              <a:rPr lang="ru-RU" sz="2000" dirty="0" smtClean="0"/>
              <a:t> своему ребенку созваниваться</a:t>
            </a:r>
          </a:p>
          <a:p>
            <a:pPr>
              <a:buNone/>
            </a:pPr>
            <a:r>
              <a:rPr lang="ru-RU" sz="2000" dirty="0" smtClean="0"/>
              <a:t> со своими друзьями в цифровом формате.</a:t>
            </a:r>
          </a:p>
          <a:p>
            <a:pPr>
              <a:buNone/>
            </a:pPr>
            <a:r>
              <a:rPr lang="ru-RU" sz="2000" dirty="0" smtClean="0"/>
              <a:t> У ребенка должна быть зона уединения, когда он может поговорить со своим другом. </a:t>
            </a:r>
          </a:p>
          <a:p>
            <a:endParaRPr lang="ru-RU" sz="2000" dirty="0"/>
          </a:p>
        </p:txBody>
      </p:sp>
      <p:pic>
        <p:nvPicPr>
          <p:cNvPr id="2050" name="Picture 2" descr="F:\Дисттанционное обучение\trainwork_1495717460-630x3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7985" y="500042"/>
            <a:ext cx="2071733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F:\Дисттанционное обучение\107937648_1346000129_lichnyy__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571744"/>
            <a:ext cx="2131507" cy="1109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F:\Дисттанционное обучение\e880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3714752"/>
            <a:ext cx="2000264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F:\Дисттанционное обучение\a614205f5f3349f1d79b7cb4d08f775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32" y="5500702"/>
            <a:ext cx="2571768" cy="1357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1643050"/>
            <a:ext cx="5257808" cy="1357322"/>
          </a:xfrm>
        </p:spPr>
        <p:txBody>
          <a:bodyPr/>
          <a:lstStyle/>
          <a:p>
            <a:r>
              <a:rPr lang="ru-RU" sz="3600" dirty="0" smtClean="0">
                <a:latin typeface="Monotype Corsiva" pitchFamily="66" charset="0"/>
              </a:rPr>
              <a:t>Берегите себя и детей!</a:t>
            </a:r>
            <a:endParaRPr lang="ru-RU" sz="3600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00008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000084</Template>
  <TotalTime>288</TotalTime>
  <Words>203</Words>
  <Application>Microsoft Office PowerPoint</Application>
  <PresentationFormat>Экран (4:3)</PresentationFormat>
  <Paragraphs>44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000084</vt:lpstr>
      <vt:lpstr>Как помочь ребенку справиться со стрессом при дистанционном обучении </vt:lpstr>
      <vt:lpstr>Слайд 2</vt:lpstr>
      <vt:lpstr>Советы родителям</vt:lpstr>
      <vt:lpstr>Советы родителям</vt:lpstr>
      <vt:lpstr>Советы родителям</vt:lpstr>
      <vt:lpstr>Берегите себя и детей!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помочь ребенку справиться с возможным стрессом при дистанционном обучении</dc:title>
  <dc:creator>Пользователь</dc:creator>
  <cp:lastModifiedBy>Пользователь</cp:lastModifiedBy>
  <cp:revision>52</cp:revision>
  <dcterms:created xsi:type="dcterms:W3CDTF">2020-04-04T17:58:06Z</dcterms:created>
  <dcterms:modified xsi:type="dcterms:W3CDTF">2020-04-07T17:38:06Z</dcterms:modified>
</cp:coreProperties>
</file>